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ärt" initials="k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576" autoAdjust="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2556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633D0DA-A51E-4BBF-ABDD-2590E04DF44F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9F12529-B961-4A0F-9A3B-05C187EC8F83}">
      <dgm:prSet phldrT="[Tekst]"/>
      <dgm:spPr/>
      <dgm:t>
        <a:bodyPr/>
        <a:lstStyle/>
        <a:p>
          <a:r>
            <a:rPr lang="et-EE" dirty="0" smtClean="0"/>
            <a:t>Kirjeldavad meetodid</a:t>
          </a:r>
          <a:endParaRPr lang="en-US" dirty="0"/>
        </a:p>
      </dgm:t>
    </dgm:pt>
    <dgm:pt modelId="{C655158F-114A-4B70-A7BE-9F78060354A7}" type="parTrans" cxnId="{5AF17C97-9531-4326-8E02-C6BD6CBE1189}">
      <dgm:prSet/>
      <dgm:spPr/>
      <dgm:t>
        <a:bodyPr/>
        <a:lstStyle/>
        <a:p>
          <a:endParaRPr lang="en-US"/>
        </a:p>
      </dgm:t>
    </dgm:pt>
    <dgm:pt modelId="{188334B9-688A-4F5D-83FC-B72CEDACEB4E}" type="sibTrans" cxnId="{5AF17C97-9531-4326-8E02-C6BD6CBE1189}">
      <dgm:prSet/>
      <dgm:spPr/>
      <dgm:t>
        <a:bodyPr/>
        <a:lstStyle/>
        <a:p>
          <a:endParaRPr lang="en-US"/>
        </a:p>
      </dgm:t>
    </dgm:pt>
    <dgm:pt modelId="{7E9BF614-ED3C-41BC-8EAF-33C2440259E4}">
      <dgm:prSet phldrT="[Tekst]"/>
      <dgm:spPr/>
      <dgm:t>
        <a:bodyPr/>
        <a:lstStyle/>
        <a:p>
          <a:r>
            <a:rPr lang="et-EE" dirty="0" smtClean="0"/>
            <a:t>Juhtumi analüüs</a:t>
          </a:r>
          <a:endParaRPr lang="en-US" dirty="0"/>
        </a:p>
      </dgm:t>
    </dgm:pt>
    <dgm:pt modelId="{FF46FCB8-DDBA-493E-8074-693DF3D37B09}" type="parTrans" cxnId="{7B5AE7E7-695C-408B-9EAC-081132E9A295}">
      <dgm:prSet/>
      <dgm:spPr/>
      <dgm:t>
        <a:bodyPr/>
        <a:lstStyle/>
        <a:p>
          <a:endParaRPr lang="en-US"/>
        </a:p>
      </dgm:t>
    </dgm:pt>
    <dgm:pt modelId="{9451FB87-E625-493E-AD0E-C54FC81577FA}" type="sibTrans" cxnId="{7B5AE7E7-695C-408B-9EAC-081132E9A295}">
      <dgm:prSet/>
      <dgm:spPr/>
      <dgm:t>
        <a:bodyPr/>
        <a:lstStyle/>
        <a:p>
          <a:endParaRPr lang="en-US"/>
        </a:p>
      </dgm:t>
    </dgm:pt>
    <dgm:pt modelId="{9C4E9E15-83C6-4C15-AE3D-FE27933E32D9}">
      <dgm:prSet phldrT="[Tekst]"/>
      <dgm:spPr/>
      <dgm:t>
        <a:bodyPr/>
        <a:lstStyle/>
        <a:p>
          <a:r>
            <a:rPr lang="et-EE" dirty="0" smtClean="0"/>
            <a:t>Vaatlus</a:t>
          </a:r>
          <a:endParaRPr lang="en-US" dirty="0"/>
        </a:p>
      </dgm:t>
    </dgm:pt>
    <dgm:pt modelId="{D7EDBBF4-6EC5-4073-AE86-086813D0D703}" type="parTrans" cxnId="{DE68C8D1-ADC6-4C0C-B1AE-2E2F61D81E52}">
      <dgm:prSet/>
      <dgm:spPr/>
      <dgm:t>
        <a:bodyPr/>
        <a:lstStyle/>
        <a:p>
          <a:endParaRPr lang="en-US"/>
        </a:p>
      </dgm:t>
    </dgm:pt>
    <dgm:pt modelId="{D6235A13-DE10-4C50-BD2E-E97FFA7221B9}" type="sibTrans" cxnId="{DE68C8D1-ADC6-4C0C-B1AE-2E2F61D81E52}">
      <dgm:prSet/>
      <dgm:spPr/>
      <dgm:t>
        <a:bodyPr/>
        <a:lstStyle/>
        <a:p>
          <a:endParaRPr lang="en-US"/>
        </a:p>
      </dgm:t>
    </dgm:pt>
    <dgm:pt modelId="{F5872BC7-E5AD-4174-9E3D-035ADA6C0665}">
      <dgm:prSet phldrT="[Tekst]"/>
      <dgm:spPr/>
      <dgm:t>
        <a:bodyPr/>
        <a:lstStyle/>
        <a:p>
          <a:r>
            <a:rPr lang="et-EE" dirty="0" smtClean="0"/>
            <a:t>Seoseid otsivaid meetodid</a:t>
          </a:r>
          <a:endParaRPr lang="en-US" dirty="0"/>
        </a:p>
      </dgm:t>
    </dgm:pt>
    <dgm:pt modelId="{14493D40-5BB1-4B19-A20D-AE374B29546A}" type="parTrans" cxnId="{F369F11E-2FE8-44FF-9A94-0D006FFD9EDE}">
      <dgm:prSet/>
      <dgm:spPr/>
      <dgm:t>
        <a:bodyPr/>
        <a:lstStyle/>
        <a:p>
          <a:endParaRPr lang="en-US"/>
        </a:p>
      </dgm:t>
    </dgm:pt>
    <dgm:pt modelId="{03DA2DB5-148B-4AF7-9F38-1FD914B96B43}" type="sibTrans" cxnId="{F369F11E-2FE8-44FF-9A94-0D006FFD9EDE}">
      <dgm:prSet/>
      <dgm:spPr/>
      <dgm:t>
        <a:bodyPr/>
        <a:lstStyle/>
        <a:p>
          <a:endParaRPr lang="en-US"/>
        </a:p>
      </dgm:t>
    </dgm:pt>
    <dgm:pt modelId="{89481895-91EF-4451-8CFE-92EA9F4E1819}">
      <dgm:prSet phldrT="[Tekst]"/>
      <dgm:spPr/>
      <dgm:t>
        <a:bodyPr/>
        <a:lstStyle/>
        <a:p>
          <a:r>
            <a:rPr lang="et-EE" smtClean="0"/>
            <a:t>Teaduslikud tööd, arvutused, tabelid </a:t>
          </a:r>
          <a:endParaRPr lang="en-US" dirty="0"/>
        </a:p>
      </dgm:t>
    </dgm:pt>
    <dgm:pt modelId="{11ABA618-C2C7-4C8D-9465-83F710772E3C}" type="parTrans" cxnId="{3107EC2C-980D-4203-BB77-F3F027BDD698}">
      <dgm:prSet/>
      <dgm:spPr/>
      <dgm:t>
        <a:bodyPr/>
        <a:lstStyle/>
        <a:p>
          <a:endParaRPr lang="en-US"/>
        </a:p>
      </dgm:t>
    </dgm:pt>
    <dgm:pt modelId="{6CC744FD-420C-47B5-9C88-E4C40D22767D}" type="sibTrans" cxnId="{3107EC2C-980D-4203-BB77-F3F027BDD698}">
      <dgm:prSet/>
      <dgm:spPr/>
      <dgm:t>
        <a:bodyPr/>
        <a:lstStyle/>
        <a:p>
          <a:endParaRPr lang="en-US"/>
        </a:p>
      </dgm:t>
    </dgm:pt>
    <dgm:pt modelId="{1E21DC83-1AC2-471C-A2D0-A6606C36ED92}">
      <dgm:prSet phldrT="[Tekst]"/>
      <dgm:spPr/>
      <dgm:t>
        <a:bodyPr/>
        <a:lstStyle/>
        <a:p>
          <a:r>
            <a:rPr lang="et-EE" dirty="0" smtClean="0"/>
            <a:t>Eksperiment</a:t>
          </a:r>
          <a:endParaRPr lang="en-US" dirty="0"/>
        </a:p>
      </dgm:t>
    </dgm:pt>
    <dgm:pt modelId="{6C4CC09A-2091-40F9-ABEF-06B9D6D15D3C}" type="parTrans" cxnId="{E6AE2423-8164-460E-AFB5-4B2315177384}">
      <dgm:prSet/>
      <dgm:spPr/>
      <dgm:t>
        <a:bodyPr/>
        <a:lstStyle/>
        <a:p>
          <a:endParaRPr lang="en-US"/>
        </a:p>
      </dgm:t>
    </dgm:pt>
    <dgm:pt modelId="{27CF182A-2516-4343-83C7-4A30D8903A81}" type="sibTrans" cxnId="{E6AE2423-8164-460E-AFB5-4B2315177384}">
      <dgm:prSet/>
      <dgm:spPr/>
      <dgm:t>
        <a:bodyPr/>
        <a:lstStyle/>
        <a:p>
          <a:endParaRPr lang="en-US"/>
        </a:p>
      </dgm:t>
    </dgm:pt>
    <dgm:pt modelId="{6FDF6403-AA53-4019-8DDF-11004A6B49D9}">
      <dgm:prSet phldrT="[Tekst]"/>
      <dgm:spPr/>
      <dgm:t>
        <a:bodyPr/>
        <a:lstStyle/>
        <a:p>
          <a:r>
            <a:rPr lang="et-EE" dirty="0" smtClean="0"/>
            <a:t>Katse, mis aitab käitumist seletada</a:t>
          </a:r>
          <a:endParaRPr lang="en-US" dirty="0"/>
        </a:p>
      </dgm:t>
    </dgm:pt>
    <dgm:pt modelId="{55B0D4FB-8D80-43B4-992B-E535A97EE34B}" type="parTrans" cxnId="{92F62E42-3FA6-46F4-AE60-536A42D82210}">
      <dgm:prSet/>
      <dgm:spPr/>
      <dgm:t>
        <a:bodyPr/>
        <a:lstStyle/>
        <a:p>
          <a:endParaRPr lang="en-US"/>
        </a:p>
      </dgm:t>
    </dgm:pt>
    <dgm:pt modelId="{0B6DC425-C0DC-4194-A729-B1349B083780}" type="sibTrans" cxnId="{92F62E42-3FA6-46F4-AE60-536A42D82210}">
      <dgm:prSet/>
      <dgm:spPr/>
      <dgm:t>
        <a:bodyPr/>
        <a:lstStyle/>
        <a:p>
          <a:endParaRPr lang="en-US"/>
        </a:p>
      </dgm:t>
    </dgm:pt>
    <dgm:pt modelId="{0A5FF7C2-D15C-424E-AB0D-A3B9E19E8D24}">
      <dgm:prSet phldrT="[Tekst]"/>
      <dgm:spPr/>
      <dgm:t>
        <a:bodyPr/>
        <a:lstStyle/>
        <a:p>
          <a:r>
            <a:rPr lang="et-EE" dirty="0" smtClean="0"/>
            <a:t>Küsitlused</a:t>
          </a:r>
          <a:endParaRPr lang="en-US" dirty="0"/>
        </a:p>
      </dgm:t>
    </dgm:pt>
    <dgm:pt modelId="{8D6EB264-943A-41C0-9ADF-B8341B36B0F8}" type="parTrans" cxnId="{C2B98F37-7120-4BD3-B4A7-086DBA2D30F0}">
      <dgm:prSet/>
      <dgm:spPr/>
      <dgm:t>
        <a:bodyPr/>
        <a:lstStyle/>
        <a:p>
          <a:endParaRPr lang="en-US"/>
        </a:p>
      </dgm:t>
    </dgm:pt>
    <dgm:pt modelId="{4F4BFBE8-F3F1-460E-8675-26E545A17FB3}" type="sibTrans" cxnId="{C2B98F37-7120-4BD3-B4A7-086DBA2D30F0}">
      <dgm:prSet/>
      <dgm:spPr/>
      <dgm:t>
        <a:bodyPr/>
        <a:lstStyle/>
        <a:p>
          <a:endParaRPr lang="en-US"/>
        </a:p>
      </dgm:t>
    </dgm:pt>
    <dgm:pt modelId="{9131BBC6-CFD1-4A72-830B-423ECE2C416E}">
      <dgm:prSet phldrT="[Tekst]"/>
      <dgm:spPr/>
      <dgm:t>
        <a:bodyPr/>
        <a:lstStyle/>
        <a:p>
          <a:r>
            <a:rPr lang="et-EE" dirty="0" smtClean="0"/>
            <a:t>Testid </a:t>
          </a:r>
          <a:endParaRPr lang="en-US" dirty="0"/>
        </a:p>
      </dgm:t>
    </dgm:pt>
    <dgm:pt modelId="{1648955A-E1D7-48C8-9860-5D9B67D7CE9E}" type="parTrans" cxnId="{103B46B2-0E8E-47EA-80B8-7373AD5860EE}">
      <dgm:prSet/>
      <dgm:spPr/>
      <dgm:t>
        <a:bodyPr/>
        <a:lstStyle/>
        <a:p>
          <a:endParaRPr lang="en-US"/>
        </a:p>
      </dgm:t>
    </dgm:pt>
    <dgm:pt modelId="{212B2930-5F19-40BD-8C8E-9A44E711EF27}" type="sibTrans" cxnId="{103B46B2-0E8E-47EA-80B8-7373AD5860EE}">
      <dgm:prSet/>
      <dgm:spPr/>
      <dgm:t>
        <a:bodyPr/>
        <a:lstStyle/>
        <a:p>
          <a:endParaRPr lang="en-US"/>
        </a:p>
      </dgm:t>
    </dgm:pt>
    <dgm:pt modelId="{DAF8EC4F-BF8E-4A1D-B898-C083F0D60E24}" type="pres">
      <dgm:prSet presAssocID="{2633D0DA-A51E-4BBF-ABDD-2590E04DF44F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0BDA369-2E9F-4D1A-AE1F-C9649A22D160}" type="pres">
      <dgm:prSet presAssocID="{39F12529-B961-4A0F-9A3B-05C187EC8F83}" presName="composite" presStyleCnt="0"/>
      <dgm:spPr/>
    </dgm:pt>
    <dgm:pt modelId="{128318FB-4B01-43E4-AFE6-FB9B74757DEB}" type="pres">
      <dgm:prSet presAssocID="{39F12529-B961-4A0F-9A3B-05C187EC8F83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8A69711-FE5B-4BD3-B15B-535A01F088F2}" type="pres">
      <dgm:prSet presAssocID="{39F12529-B961-4A0F-9A3B-05C187EC8F83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E8864E-7C71-489F-87E7-70DB80E4DD40}" type="pres">
      <dgm:prSet presAssocID="{188334B9-688A-4F5D-83FC-B72CEDACEB4E}" presName="space" presStyleCnt="0"/>
      <dgm:spPr/>
    </dgm:pt>
    <dgm:pt modelId="{6A133D7F-4544-441A-AECA-AB78662713D9}" type="pres">
      <dgm:prSet presAssocID="{F5872BC7-E5AD-4174-9E3D-035ADA6C0665}" presName="composite" presStyleCnt="0"/>
      <dgm:spPr/>
    </dgm:pt>
    <dgm:pt modelId="{65A8F8BF-AC97-4691-8097-EBA864CD8880}" type="pres">
      <dgm:prSet presAssocID="{F5872BC7-E5AD-4174-9E3D-035ADA6C0665}" presName="parTx" presStyleLbl="alignNode1" presStyleIdx="1" presStyleCnt="3" custScaleY="122374" custLinFactNeighborX="460" custLinFactNeighborY="706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E71DA43-51D7-4EB0-B649-960868D92715}" type="pres">
      <dgm:prSet presAssocID="{F5872BC7-E5AD-4174-9E3D-035ADA6C0665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5F08203-9D37-416D-9E6F-42EE73ED8A29}" type="pres">
      <dgm:prSet presAssocID="{03DA2DB5-148B-4AF7-9F38-1FD914B96B43}" presName="space" presStyleCnt="0"/>
      <dgm:spPr/>
    </dgm:pt>
    <dgm:pt modelId="{94BCE3A6-5934-4780-AB8C-DAEC5BE3E3CD}" type="pres">
      <dgm:prSet presAssocID="{1E21DC83-1AC2-471C-A2D0-A6606C36ED92}" presName="composite" presStyleCnt="0"/>
      <dgm:spPr/>
    </dgm:pt>
    <dgm:pt modelId="{E12AB1A5-B719-44A0-B2E6-BEC1668C44BD}" type="pres">
      <dgm:prSet presAssocID="{1E21DC83-1AC2-471C-A2D0-A6606C36ED92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054643-0938-4841-B092-7F532F82AFE5}" type="pres">
      <dgm:prSet presAssocID="{1E21DC83-1AC2-471C-A2D0-A6606C36ED92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8A2E2C2-5726-483F-80A0-C418DC7F5857}" type="presOf" srcId="{6FDF6403-AA53-4019-8DDF-11004A6B49D9}" destId="{4A054643-0938-4841-B092-7F532F82AFE5}" srcOrd="0" destOrd="0" presId="urn:microsoft.com/office/officeart/2005/8/layout/hList1"/>
    <dgm:cxn modelId="{C2B98F37-7120-4BD3-B4A7-086DBA2D30F0}" srcId="{39F12529-B961-4A0F-9A3B-05C187EC8F83}" destId="{0A5FF7C2-D15C-424E-AB0D-A3B9E19E8D24}" srcOrd="2" destOrd="0" parTransId="{8D6EB264-943A-41C0-9ADF-B8341B36B0F8}" sibTransId="{4F4BFBE8-F3F1-460E-8675-26E545A17FB3}"/>
    <dgm:cxn modelId="{DE68C8D1-ADC6-4C0C-B1AE-2E2F61D81E52}" srcId="{39F12529-B961-4A0F-9A3B-05C187EC8F83}" destId="{9C4E9E15-83C6-4C15-AE3D-FE27933E32D9}" srcOrd="1" destOrd="0" parTransId="{D7EDBBF4-6EC5-4073-AE86-086813D0D703}" sibTransId="{D6235A13-DE10-4C50-BD2E-E97FFA7221B9}"/>
    <dgm:cxn modelId="{E6EE4DAA-EBF0-4DCA-AF9E-D6E4EAF20F39}" type="presOf" srcId="{9131BBC6-CFD1-4A72-830B-423ECE2C416E}" destId="{38A69711-FE5B-4BD3-B15B-535A01F088F2}" srcOrd="0" destOrd="3" presId="urn:microsoft.com/office/officeart/2005/8/layout/hList1"/>
    <dgm:cxn modelId="{DF8C1D95-75E8-4027-B157-407E4F555588}" type="presOf" srcId="{F5872BC7-E5AD-4174-9E3D-035ADA6C0665}" destId="{65A8F8BF-AC97-4691-8097-EBA864CD8880}" srcOrd="0" destOrd="0" presId="urn:microsoft.com/office/officeart/2005/8/layout/hList1"/>
    <dgm:cxn modelId="{F369F11E-2FE8-44FF-9A94-0D006FFD9EDE}" srcId="{2633D0DA-A51E-4BBF-ABDD-2590E04DF44F}" destId="{F5872BC7-E5AD-4174-9E3D-035ADA6C0665}" srcOrd="1" destOrd="0" parTransId="{14493D40-5BB1-4B19-A20D-AE374B29546A}" sibTransId="{03DA2DB5-148B-4AF7-9F38-1FD914B96B43}"/>
    <dgm:cxn modelId="{F44C5E26-3B17-438F-A4FA-C60FAE851CEF}" type="presOf" srcId="{9C4E9E15-83C6-4C15-AE3D-FE27933E32D9}" destId="{38A69711-FE5B-4BD3-B15B-535A01F088F2}" srcOrd="0" destOrd="1" presId="urn:microsoft.com/office/officeart/2005/8/layout/hList1"/>
    <dgm:cxn modelId="{8700CBD8-EB47-498C-9EFB-82A40DF4628B}" type="presOf" srcId="{2633D0DA-A51E-4BBF-ABDD-2590E04DF44F}" destId="{DAF8EC4F-BF8E-4A1D-B898-C083F0D60E24}" srcOrd="0" destOrd="0" presId="urn:microsoft.com/office/officeart/2005/8/layout/hList1"/>
    <dgm:cxn modelId="{7B5AE7E7-695C-408B-9EAC-081132E9A295}" srcId="{39F12529-B961-4A0F-9A3B-05C187EC8F83}" destId="{7E9BF614-ED3C-41BC-8EAF-33C2440259E4}" srcOrd="0" destOrd="0" parTransId="{FF46FCB8-DDBA-493E-8074-693DF3D37B09}" sibTransId="{9451FB87-E625-493E-AD0E-C54FC81577FA}"/>
    <dgm:cxn modelId="{45C274FB-28BC-40B5-A605-2D53440F370E}" type="presOf" srcId="{89481895-91EF-4451-8CFE-92EA9F4E1819}" destId="{DE71DA43-51D7-4EB0-B649-960868D92715}" srcOrd="0" destOrd="0" presId="urn:microsoft.com/office/officeart/2005/8/layout/hList1"/>
    <dgm:cxn modelId="{103B46B2-0E8E-47EA-80B8-7373AD5860EE}" srcId="{39F12529-B961-4A0F-9A3B-05C187EC8F83}" destId="{9131BBC6-CFD1-4A72-830B-423ECE2C416E}" srcOrd="3" destOrd="0" parTransId="{1648955A-E1D7-48C8-9860-5D9B67D7CE9E}" sibTransId="{212B2930-5F19-40BD-8C8E-9A44E711EF27}"/>
    <dgm:cxn modelId="{64166841-D356-4A3C-BC5D-FE5CB0481D52}" type="presOf" srcId="{39F12529-B961-4A0F-9A3B-05C187EC8F83}" destId="{128318FB-4B01-43E4-AFE6-FB9B74757DEB}" srcOrd="0" destOrd="0" presId="urn:microsoft.com/office/officeart/2005/8/layout/hList1"/>
    <dgm:cxn modelId="{F9D58A0D-3125-494E-9F86-ADE13A4755C1}" type="presOf" srcId="{0A5FF7C2-D15C-424E-AB0D-A3B9E19E8D24}" destId="{38A69711-FE5B-4BD3-B15B-535A01F088F2}" srcOrd="0" destOrd="2" presId="urn:microsoft.com/office/officeart/2005/8/layout/hList1"/>
    <dgm:cxn modelId="{E6AE2423-8164-460E-AFB5-4B2315177384}" srcId="{2633D0DA-A51E-4BBF-ABDD-2590E04DF44F}" destId="{1E21DC83-1AC2-471C-A2D0-A6606C36ED92}" srcOrd="2" destOrd="0" parTransId="{6C4CC09A-2091-40F9-ABEF-06B9D6D15D3C}" sibTransId="{27CF182A-2516-4343-83C7-4A30D8903A81}"/>
    <dgm:cxn modelId="{92F62E42-3FA6-46F4-AE60-536A42D82210}" srcId="{1E21DC83-1AC2-471C-A2D0-A6606C36ED92}" destId="{6FDF6403-AA53-4019-8DDF-11004A6B49D9}" srcOrd="0" destOrd="0" parTransId="{55B0D4FB-8D80-43B4-992B-E535A97EE34B}" sibTransId="{0B6DC425-C0DC-4194-A729-B1349B083780}"/>
    <dgm:cxn modelId="{3107EC2C-980D-4203-BB77-F3F027BDD698}" srcId="{F5872BC7-E5AD-4174-9E3D-035ADA6C0665}" destId="{89481895-91EF-4451-8CFE-92EA9F4E1819}" srcOrd="0" destOrd="0" parTransId="{11ABA618-C2C7-4C8D-9465-83F710772E3C}" sibTransId="{6CC744FD-420C-47B5-9C88-E4C40D22767D}"/>
    <dgm:cxn modelId="{5AF17C97-9531-4326-8E02-C6BD6CBE1189}" srcId="{2633D0DA-A51E-4BBF-ABDD-2590E04DF44F}" destId="{39F12529-B961-4A0F-9A3B-05C187EC8F83}" srcOrd="0" destOrd="0" parTransId="{C655158F-114A-4B70-A7BE-9F78060354A7}" sibTransId="{188334B9-688A-4F5D-83FC-B72CEDACEB4E}"/>
    <dgm:cxn modelId="{777EFF52-10A8-44D9-B2E0-4A027A08316E}" type="presOf" srcId="{1E21DC83-1AC2-471C-A2D0-A6606C36ED92}" destId="{E12AB1A5-B719-44A0-B2E6-BEC1668C44BD}" srcOrd="0" destOrd="0" presId="urn:microsoft.com/office/officeart/2005/8/layout/hList1"/>
    <dgm:cxn modelId="{FFEF11B4-F1E8-4814-9695-83E166CE4311}" type="presOf" srcId="{7E9BF614-ED3C-41BC-8EAF-33C2440259E4}" destId="{38A69711-FE5B-4BD3-B15B-535A01F088F2}" srcOrd="0" destOrd="0" presId="urn:microsoft.com/office/officeart/2005/8/layout/hList1"/>
    <dgm:cxn modelId="{99050964-970B-41B0-B0DA-A0EF2DC249C5}" type="presParOf" srcId="{DAF8EC4F-BF8E-4A1D-B898-C083F0D60E24}" destId="{D0BDA369-2E9F-4D1A-AE1F-C9649A22D160}" srcOrd="0" destOrd="0" presId="urn:microsoft.com/office/officeart/2005/8/layout/hList1"/>
    <dgm:cxn modelId="{A54D1CD0-383B-453B-A0C9-2238D3799C57}" type="presParOf" srcId="{D0BDA369-2E9F-4D1A-AE1F-C9649A22D160}" destId="{128318FB-4B01-43E4-AFE6-FB9B74757DEB}" srcOrd="0" destOrd="0" presId="urn:microsoft.com/office/officeart/2005/8/layout/hList1"/>
    <dgm:cxn modelId="{FC3EA6C3-9ACC-4C22-91AF-C409923233F2}" type="presParOf" srcId="{D0BDA369-2E9F-4D1A-AE1F-C9649A22D160}" destId="{38A69711-FE5B-4BD3-B15B-535A01F088F2}" srcOrd="1" destOrd="0" presId="urn:microsoft.com/office/officeart/2005/8/layout/hList1"/>
    <dgm:cxn modelId="{0E73D6AE-53CD-4D65-B551-BE9665FEFF2B}" type="presParOf" srcId="{DAF8EC4F-BF8E-4A1D-B898-C083F0D60E24}" destId="{79E8864E-7C71-489F-87E7-70DB80E4DD40}" srcOrd="1" destOrd="0" presId="urn:microsoft.com/office/officeart/2005/8/layout/hList1"/>
    <dgm:cxn modelId="{B4961976-C967-4CC9-A3DA-A2749A84BA43}" type="presParOf" srcId="{DAF8EC4F-BF8E-4A1D-B898-C083F0D60E24}" destId="{6A133D7F-4544-441A-AECA-AB78662713D9}" srcOrd="2" destOrd="0" presId="urn:microsoft.com/office/officeart/2005/8/layout/hList1"/>
    <dgm:cxn modelId="{94F7555F-825F-4DE7-A4AE-C5501FE56053}" type="presParOf" srcId="{6A133D7F-4544-441A-AECA-AB78662713D9}" destId="{65A8F8BF-AC97-4691-8097-EBA864CD8880}" srcOrd="0" destOrd="0" presId="urn:microsoft.com/office/officeart/2005/8/layout/hList1"/>
    <dgm:cxn modelId="{72D5527E-FADE-473E-8317-D9F3ACA91D85}" type="presParOf" srcId="{6A133D7F-4544-441A-AECA-AB78662713D9}" destId="{DE71DA43-51D7-4EB0-B649-960868D92715}" srcOrd="1" destOrd="0" presId="urn:microsoft.com/office/officeart/2005/8/layout/hList1"/>
    <dgm:cxn modelId="{00330A9B-FC4A-4C59-9A08-26BA5C95153F}" type="presParOf" srcId="{DAF8EC4F-BF8E-4A1D-B898-C083F0D60E24}" destId="{65F08203-9D37-416D-9E6F-42EE73ED8A29}" srcOrd="3" destOrd="0" presId="urn:microsoft.com/office/officeart/2005/8/layout/hList1"/>
    <dgm:cxn modelId="{17F1B678-7CC1-480B-88C8-21CABF673FC3}" type="presParOf" srcId="{DAF8EC4F-BF8E-4A1D-B898-C083F0D60E24}" destId="{94BCE3A6-5934-4780-AB8C-DAEC5BE3E3CD}" srcOrd="4" destOrd="0" presId="urn:microsoft.com/office/officeart/2005/8/layout/hList1"/>
    <dgm:cxn modelId="{2FFC008B-769A-48E9-AEB6-5336C41CB3D5}" type="presParOf" srcId="{94BCE3A6-5934-4780-AB8C-DAEC5BE3E3CD}" destId="{E12AB1A5-B719-44A0-B2E6-BEC1668C44BD}" srcOrd="0" destOrd="0" presId="urn:microsoft.com/office/officeart/2005/8/layout/hList1"/>
    <dgm:cxn modelId="{8152316A-8C38-4BF0-951C-3F2828463408}" type="presParOf" srcId="{94BCE3A6-5934-4780-AB8C-DAEC5BE3E3CD}" destId="{4A054643-0938-4841-B092-7F532F82AFE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613FCAF-2463-4345-985F-BD27237C4D78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07EACA5-EB11-49A4-8236-019AEAE112EC}">
      <dgm:prSet phldrT="[Tekst]" custT="1"/>
      <dgm:spPr/>
      <dgm:t>
        <a:bodyPr/>
        <a:lstStyle/>
        <a:p>
          <a:r>
            <a:rPr lang="et-EE" sz="2000" dirty="0" smtClean="0"/>
            <a:t>Teooria</a:t>
          </a:r>
          <a:endParaRPr lang="en-US" sz="2000" dirty="0"/>
        </a:p>
      </dgm:t>
    </dgm:pt>
    <dgm:pt modelId="{ABF24674-61FA-416C-BBE6-8BC691A48FEA}" type="parTrans" cxnId="{4E80C226-39F5-4000-B584-FDC849F35015}">
      <dgm:prSet/>
      <dgm:spPr/>
      <dgm:t>
        <a:bodyPr/>
        <a:lstStyle/>
        <a:p>
          <a:endParaRPr lang="en-US"/>
        </a:p>
      </dgm:t>
    </dgm:pt>
    <dgm:pt modelId="{4EFE9A80-6EBB-4F7A-A4AD-F3F45AF5D3B6}" type="sibTrans" cxnId="{4E80C226-39F5-4000-B584-FDC849F35015}">
      <dgm:prSet/>
      <dgm:spPr/>
      <dgm:t>
        <a:bodyPr/>
        <a:lstStyle/>
        <a:p>
          <a:endParaRPr lang="en-US"/>
        </a:p>
      </dgm:t>
    </dgm:pt>
    <dgm:pt modelId="{37336E50-F42F-45FA-A4BF-1C00B831BD0D}">
      <dgm:prSet phldrT="[Tekst]" custT="1"/>
      <dgm:spPr/>
      <dgm:t>
        <a:bodyPr/>
        <a:lstStyle/>
        <a:p>
          <a:r>
            <a:rPr lang="et-EE" sz="2000" dirty="0" smtClean="0"/>
            <a:t>A4 paberile: Vali teema – mida tahad tõestada? Pane kirja.</a:t>
          </a:r>
          <a:endParaRPr lang="en-US" sz="2000" dirty="0"/>
        </a:p>
      </dgm:t>
    </dgm:pt>
    <dgm:pt modelId="{4D2ABE5B-25E9-4D9F-B0AA-D99A4F6538EE}" type="parTrans" cxnId="{75363F75-D776-4DA6-9D6D-AE64BB5A0471}">
      <dgm:prSet/>
      <dgm:spPr/>
      <dgm:t>
        <a:bodyPr/>
        <a:lstStyle/>
        <a:p>
          <a:endParaRPr lang="en-US"/>
        </a:p>
      </dgm:t>
    </dgm:pt>
    <dgm:pt modelId="{A8478D87-1762-4DB6-B8A8-E2E32DDF639F}" type="sibTrans" cxnId="{75363F75-D776-4DA6-9D6D-AE64BB5A0471}">
      <dgm:prSet/>
      <dgm:spPr/>
      <dgm:t>
        <a:bodyPr/>
        <a:lstStyle/>
        <a:p>
          <a:endParaRPr lang="en-US"/>
        </a:p>
      </dgm:t>
    </dgm:pt>
    <dgm:pt modelId="{F9456FDD-EC72-44AA-A9E5-1BC46F5BD043}">
      <dgm:prSet phldrT="[Tekst]" custT="1"/>
      <dgm:spPr/>
      <dgm:t>
        <a:bodyPr/>
        <a:lstStyle/>
        <a:p>
          <a:r>
            <a:rPr lang="et-EE" sz="2000" dirty="0" smtClean="0"/>
            <a:t>Sõnasta hüpotees (väida midagi)</a:t>
          </a:r>
          <a:endParaRPr lang="en-US" sz="2000" dirty="0"/>
        </a:p>
      </dgm:t>
    </dgm:pt>
    <dgm:pt modelId="{2912CAA3-330F-4EBD-96D5-3AD3F3555F96}" type="parTrans" cxnId="{6BD7BC4C-6147-4058-97B9-393727C5A269}">
      <dgm:prSet/>
      <dgm:spPr/>
      <dgm:t>
        <a:bodyPr/>
        <a:lstStyle/>
        <a:p>
          <a:endParaRPr lang="en-US"/>
        </a:p>
      </dgm:t>
    </dgm:pt>
    <dgm:pt modelId="{82BCD0F4-035E-48B5-BEAE-8831EEA8EE79}" type="sibTrans" cxnId="{6BD7BC4C-6147-4058-97B9-393727C5A269}">
      <dgm:prSet/>
      <dgm:spPr/>
      <dgm:t>
        <a:bodyPr/>
        <a:lstStyle/>
        <a:p>
          <a:endParaRPr lang="en-US"/>
        </a:p>
      </dgm:t>
    </dgm:pt>
    <dgm:pt modelId="{6C7F8B6B-0CEC-4AE8-B5E0-241A941F999A}">
      <dgm:prSet phldrT="[Tekst]" custT="1"/>
      <dgm:spPr/>
      <dgm:t>
        <a:bodyPr/>
        <a:lstStyle/>
        <a:p>
          <a:r>
            <a:rPr lang="et-EE" sz="2000" dirty="0" smtClean="0"/>
            <a:t>Uuring</a:t>
          </a:r>
          <a:endParaRPr lang="en-US" sz="2000" dirty="0"/>
        </a:p>
      </dgm:t>
    </dgm:pt>
    <dgm:pt modelId="{6D8CA5BC-2B5B-4966-AFF6-8C03F266300A}" type="parTrans" cxnId="{E4FA3371-D4FE-400E-8313-1AA96E82B73C}">
      <dgm:prSet/>
      <dgm:spPr/>
      <dgm:t>
        <a:bodyPr/>
        <a:lstStyle/>
        <a:p>
          <a:endParaRPr lang="en-US"/>
        </a:p>
      </dgm:t>
    </dgm:pt>
    <dgm:pt modelId="{D7942613-40E3-47E8-AB6C-E1C434374889}" type="sibTrans" cxnId="{E4FA3371-D4FE-400E-8313-1AA96E82B73C}">
      <dgm:prSet/>
      <dgm:spPr/>
      <dgm:t>
        <a:bodyPr/>
        <a:lstStyle/>
        <a:p>
          <a:endParaRPr lang="en-US"/>
        </a:p>
      </dgm:t>
    </dgm:pt>
    <dgm:pt modelId="{C30A6DF0-21BF-43CB-8903-E355F0A43107}">
      <dgm:prSet phldrT="[Tekst]" custT="1"/>
      <dgm:spPr/>
      <dgm:t>
        <a:bodyPr/>
        <a:lstStyle/>
        <a:p>
          <a:r>
            <a:rPr lang="et-EE" sz="1800" dirty="0" smtClean="0"/>
            <a:t>Vali meetod (äärmised tulbad slaid 2) ja tee ettevalmistused (koosta ankeet, loo katsetingimused jne)</a:t>
          </a:r>
          <a:endParaRPr lang="en-US" sz="1800" dirty="0"/>
        </a:p>
      </dgm:t>
    </dgm:pt>
    <dgm:pt modelId="{EFEB369E-D426-44CF-8BF7-43610E1FDDB6}" type="parTrans" cxnId="{B48950BA-DEDF-4EE1-B0A5-546F45994D14}">
      <dgm:prSet/>
      <dgm:spPr/>
      <dgm:t>
        <a:bodyPr/>
        <a:lstStyle/>
        <a:p>
          <a:endParaRPr lang="en-US"/>
        </a:p>
      </dgm:t>
    </dgm:pt>
    <dgm:pt modelId="{52A83937-9756-4407-9B13-66AFF256292E}" type="sibTrans" cxnId="{B48950BA-DEDF-4EE1-B0A5-546F45994D14}">
      <dgm:prSet/>
      <dgm:spPr/>
      <dgm:t>
        <a:bodyPr/>
        <a:lstStyle/>
        <a:p>
          <a:endParaRPr lang="en-US"/>
        </a:p>
      </dgm:t>
    </dgm:pt>
    <dgm:pt modelId="{CE77F9A1-1B30-4144-86B9-4E93A250D5DB}">
      <dgm:prSet phldrT="[Tekst]" custT="1"/>
      <dgm:spPr/>
      <dgm:t>
        <a:bodyPr/>
        <a:lstStyle/>
        <a:p>
          <a:r>
            <a:rPr lang="et-EE" sz="1800" dirty="0" smtClean="0"/>
            <a:t>Jälgi eetikaküsimusi ja vii uuring läbi</a:t>
          </a:r>
          <a:endParaRPr lang="en-US" sz="1800" dirty="0"/>
        </a:p>
      </dgm:t>
    </dgm:pt>
    <dgm:pt modelId="{1059B277-8550-48CD-88F3-A6AA7716348B}" type="parTrans" cxnId="{3C9E7794-2D8B-487D-8464-2C2C50EEF217}">
      <dgm:prSet/>
      <dgm:spPr/>
      <dgm:t>
        <a:bodyPr/>
        <a:lstStyle/>
        <a:p>
          <a:endParaRPr lang="en-US"/>
        </a:p>
      </dgm:t>
    </dgm:pt>
    <dgm:pt modelId="{557042E0-8174-4BC4-A938-470E23D69AAA}" type="sibTrans" cxnId="{3C9E7794-2D8B-487D-8464-2C2C50EEF217}">
      <dgm:prSet/>
      <dgm:spPr/>
      <dgm:t>
        <a:bodyPr/>
        <a:lstStyle/>
        <a:p>
          <a:endParaRPr lang="en-US"/>
        </a:p>
      </dgm:t>
    </dgm:pt>
    <dgm:pt modelId="{C30BBBCE-A03D-4973-B28D-82EB999D2D21}">
      <dgm:prSet phldrT="[Tekst]" custT="1"/>
      <dgm:spPr/>
      <dgm:t>
        <a:bodyPr/>
        <a:lstStyle/>
        <a:p>
          <a:r>
            <a:rPr lang="et-EE" sz="2000" dirty="0" smtClean="0"/>
            <a:t>Kokku-</a:t>
          </a:r>
        </a:p>
        <a:p>
          <a:r>
            <a:rPr lang="et-EE" sz="2000" dirty="0" smtClean="0"/>
            <a:t>võte</a:t>
          </a:r>
          <a:endParaRPr lang="en-US" sz="2000" dirty="0"/>
        </a:p>
      </dgm:t>
    </dgm:pt>
    <dgm:pt modelId="{DEC09530-53CC-4C06-BE76-C7A7E46E050D}" type="parTrans" cxnId="{9D586845-F973-44D3-8715-C835BDB11345}">
      <dgm:prSet/>
      <dgm:spPr/>
      <dgm:t>
        <a:bodyPr/>
        <a:lstStyle/>
        <a:p>
          <a:endParaRPr lang="en-US"/>
        </a:p>
      </dgm:t>
    </dgm:pt>
    <dgm:pt modelId="{C5418DC9-0CB4-4EC7-BEB2-94331BF26A8A}" type="sibTrans" cxnId="{9D586845-F973-44D3-8715-C835BDB11345}">
      <dgm:prSet/>
      <dgm:spPr/>
      <dgm:t>
        <a:bodyPr/>
        <a:lstStyle/>
        <a:p>
          <a:endParaRPr lang="en-US"/>
        </a:p>
      </dgm:t>
    </dgm:pt>
    <dgm:pt modelId="{FEDDC67B-204B-4034-A56D-940A35A51D90}">
      <dgm:prSet phldrT="[Tekst]"/>
      <dgm:spPr/>
      <dgm:t>
        <a:bodyPr/>
        <a:lstStyle/>
        <a:p>
          <a:r>
            <a:rPr lang="et-EE" dirty="0" smtClean="0"/>
            <a:t>Kas hüpotees leidis tõestust ?</a:t>
          </a:r>
          <a:endParaRPr lang="en-US" dirty="0"/>
        </a:p>
      </dgm:t>
    </dgm:pt>
    <dgm:pt modelId="{69795B86-B499-4ADC-9658-F08DE7DE262F}" type="parTrans" cxnId="{8E051B4C-1762-4CF4-B87F-6C04A29030A7}">
      <dgm:prSet/>
      <dgm:spPr/>
      <dgm:t>
        <a:bodyPr/>
        <a:lstStyle/>
        <a:p>
          <a:endParaRPr lang="en-US"/>
        </a:p>
      </dgm:t>
    </dgm:pt>
    <dgm:pt modelId="{C6C46B5A-35BC-4F31-A6A1-724D708B1C6F}" type="sibTrans" cxnId="{8E051B4C-1762-4CF4-B87F-6C04A29030A7}">
      <dgm:prSet/>
      <dgm:spPr/>
      <dgm:t>
        <a:bodyPr/>
        <a:lstStyle/>
        <a:p>
          <a:endParaRPr lang="en-US"/>
        </a:p>
      </dgm:t>
    </dgm:pt>
    <dgm:pt modelId="{7ADA6843-237F-4908-B8E3-EF609FD92939}">
      <dgm:prSet phldrT="[Tekst]"/>
      <dgm:spPr/>
      <dgm:t>
        <a:bodyPr/>
        <a:lstStyle/>
        <a:p>
          <a:r>
            <a:rPr lang="et-EE" dirty="0" smtClean="0"/>
            <a:t>Mida huvitavat veel tähele panid?</a:t>
          </a:r>
          <a:endParaRPr lang="en-US" dirty="0"/>
        </a:p>
      </dgm:t>
    </dgm:pt>
    <dgm:pt modelId="{B9409C8C-C924-4695-825A-FCBC7085B4B4}" type="parTrans" cxnId="{477D2959-E00D-49E2-9D68-0E8104038244}">
      <dgm:prSet/>
      <dgm:spPr/>
      <dgm:t>
        <a:bodyPr/>
        <a:lstStyle/>
        <a:p>
          <a:endParaRPr lang="en-US"/>
        </a:p>
      </dgm:t>
    </dgm:pt>
    <dgm:pt modelId="{12823AB3-E786-4FF1-A4FA-FDDDEA1AB36A}" type="sibTrans" cxnId="{477D2959-E00D-49E2-9D68-0E8104038244}">
      <dgm:prSet/>
      <dgm:spPr/>
      <dgm:t>
        <a:bodyPr/>
        <a:lstStyle/>
        <a:p>
          <a:endParaRPr lang="en-US"/>
        </a:p>
      </dgm:t>
    </dgm:pt>
    <dgm:pt modelId="{E73000D2-3CB0-4A36-8987-F1BB244E3ABF}" type="pres">
      <dgm:prSet presAssocID="{9613FCAF-2463-4345-985F-BD27237C4D78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DE052DA-AC24-4C11-93DD-CB27B682BF31}" type="pres">
      <dgm:prSet presAssocID="{707EACA5-EB11-49A4-8236-019AEAE112EC}" presName="composite" presStyleCnt="0"/>
      <dgm:spPr/>
    </dgm:pt>
    <dgm:pt modelId="{50D370C1-6DD3-400D-AD3A-17763DE9DA38}" type="pres">
      <dgm:prSet presAssocID="{707EACA5-EB11-49A4-8236-019AEAE112EC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F4B70A0-C065-44B0-8502-CD9D085BECB1}" type="pres">
      <dgm:prSet presAssocID="{707EACA5-EB11-49A4-8236-019AEAE112EC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2EDB26-B1E7-492D-A868-A3E40C44B7E9}" type="pres">
      <dgm:prSet presAssocID="{4EFE9A80-6EBB-4F7A-A4AD-F3F45AF5D3B6}" presName="sp" presStyleCnt="0"/>
      <dgm:spPr/>
    </dgm:pt>
    <dgm:pt modelId="{5794EB5E-875B-4D5F-8C58-D7B88A2EB1CA}" type="pres">
      <dgm:prSet presAssocID="{6C7F8B6B-0CEC-4AE8-B5E0-241A941F999A}" presName="composite" presStyleCnt="0"/>
      <dgm:spPr/>
    </dgm:pt>
    <dgm:pt modelId="{0CFBEF17-399C-4395-A19E-B423FA17DC72}" type="pres">
      <dgm:prSet presAssocID="{6C7F8B6B-0CEC-4AE8-B5E0-241A941F999A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252903-5F36-4D53-B405-83466F96B4E2}" type="pres">
      <dgm:prSet presAssocID="{6C7F8B6B-0CEC-4AE8-B5E0-241A941F999A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B7DAB7-43B7-4B05-A54A-5F17FAFAAD4C}" type="pres">
      <dgm:prSet presAssocID="{D7942613-40E3-47E8-AB6C-E1C434374889}" presName="sp" presStyleCnt="0"/>
      <dgm:spPr/>
    </dgm:pt>
    <dgm:pt modelId="{50AE9FEC-B3B1-4DE7-B1AE-1D1A49736E6C}" type="pres">
      <dgm:prSet presAssocID="{C30BBBCE-A03D-4973-B28D-82EB999D2D21}" presName="composite" presStyleCnt="0"/>
      <dgm:spPr/>
    </dgm:pt>
    <dgm:pt modelId="{CE3483E8-66F4-43CD-B84D-F5192782DF0D}" type="pres">
      <dgm:prSet presAssocID="{C30BBBCE-A03D-4973-B28D-82EB999D2D21}" presName="parentText" presStyleLbl="alignNode1" presStyleIdx="2" presStyleCnt="3" custLinFactNeighborX="0" custLinFactNeighborY="-153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94404A-F5F7-4C91-BD26-995364394AF5}" type="pres">
      <dgm:prSet presAssocID="{C30BBBCE-A03D-4973-B28D-82EB999D2D21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0B0A43E-9F57-4765-86AE-3E8BF43D71F2}" type="presOf" srcId="{707EACA5-EB11-49A4-8236-019AEAE112EC}" destId="{50D370C1-6DD3-400D-AD3A-17763DE9DA38}" srcOrd="0" destOrd="0" presId="urn:microsoft.com/office/officeart/2005/8/layout/chevron2"/>
    <dgm:cxn modelId="{8E051B4C-1762-4CF4-B87F-6C04A29030A7}" srcId="{C30BBBCE-A03D-4973-B28D-82EB999D2D21}" destId="{FEDDC67B-204B-4034-A56D-940A35A51D90}" srcOrd="0" destOrd="0" parTransId="{69795B86-B499-4ADC-9658-F08DE7DE262F}" sibTransId="{C6C46B5A-35BC-4F31-A6A1-724D708B1C6F}"/>
    <dgm:cxn modelId="{F3801A9B-DF5B-448B-A557-EFED5A75A7CD}" type="presOf" srcId="{FEDDC67B-204B-4034-A56D-940A35A51D90}" destId="{9494404A-F5F7-4C91-BD26-995364394AF5}" srcOrd="0" destOrd="0" presId="urn:microsoft.com/office/officeart/2005/8/layout/chevron2"/>
    <dgm:cxn modelId="{30CAECD7-0649-4839-A6E5-04FB87635E15}" type="presOf" srcId="{C30A6DF0-21BF-43CB-8903-E355F0A43107}" destId="{41252903-5F36-4D53-B405-83466F96B4E2}" srcOrd="0" destOrd="0" presId="urn:microsoft.com/office/officeart/2005/8/layout/chevron2"/>
    <dgm:cxn modelId="{134B0F5E-EC29-49AC-99D0-7F10711ABDC2}" type="presOf" srcId="{9613FCAF-2463-4345-985F-BD27237C4D78}" destId="{E73000D2-3CB0-4A36-8987-F1BB244E3ABF}" srcOrd="0" destOrd="0" presId="urn:microsoft.com/office/officeart/2005/8/layout/chevron2"/>
    <dgm:cxn modelId="{630298C2-6CB7-4B05-B17A-AE8235685D8E}" type="presOf" srcId="{6C7F8B6B-0CEC-4AE8-B5E0-241A941F999A}" destId="{0CFBEF17-399C-4395-A19E-B423FA17DC72}" srcOrd="0" destOrd="0" presId="urn:microsoft.com/office/officeart/2005/8/layout/chevron2"/>
    <dgm:cxn modelId="{F77DD489-248C-4359-916E-FD548A06F665}" type="presOf" srcId="{C30BBBCE-A03D-4973-B28D-82EB999D2D21}" destId="{CE3483E8-66F4-43CD-B84D-F5192782DF0D}" srcOrd="0" destOrd="0" presId="urn:microsoft.com/office/officeart/2005/8/layout/chevron2"/>
    <dgm:cxn modelId="{6161FF71-E0E6-468A-B231-5FE2C83066D1}" type="presOf" srcId="{37336E50-F42F-45FA-A4BF-1C00B831BD0D}" destId="{2F4B70A0-C065-44B0-8502-CD9D085BECB1}" srcOrd="0" destOrd="0" presId="urn:microsoft.com/office/officeart/2005/8/layout/chevron2"/>
    <dgm:cxn modelId="{FAFD52ED-743B-4770-9CD7-DD62623C54BA}" type="presOf" srcId="{7ADA6843-237F-4908-B8E3-EF609FD92939}" destId="{9494404A-F5F7-4C91-BD26-995364394AF5}" srcOrd="0" destOrd="1" presId="urn:microsoft.com/office/officeart/2005/8/layout/chevron2"/>
    <dgm:cxn modelId="{3C9E7794-2D8B-487D-8464-2C2C50EEF217}" srcId="{6C7F8B6B-0CEC-4AE8-B5E0-241A941F999A}" destId="{CE77F9A1-1B30-4144-86B9-4E93A250D5DB}" srcOrd="1" destOrd="0" parTransId="{1059B277-8550-48CD-88F3-A6AA7716348B}" sibTransId="{557042E0-8174-4BC4-A938-470E23D69AAA}"/>
    <dgm:cxn modelId="{B48950BA-DEDF-4EE1-B0A5-546F45994D14}" srcId="{6C7F8B6B-0CEC-4AE8-B5E0-241A941F999A}" destId="{C30A6DF0-21BF-43CB-8903-E355F0A43107}" srcOrd="0" destOrd="0" parTransId="{EFEB369E-D426-44CF-8BF7-43610E1FDDB6}" sibTransId="{52A83937-9756-4407-9B13-66AFF256292E}"/>
    <dgm:cxn modelId="{D311FEED-F192-4758-A00E-081649D12E81}" type="presOf" srcId="{CE77F9A1-1B30-4144-86B9-4E93A250D5DB}" destId="{41252903-5F36-4D53-B405-83466F96B4E2}" srcOrd="0" destOrd="1" presId="urn:microsoft.com/office/officeart/2005/8/layout/chevron2"/>
    <dgm:cxn modelId="{E40B600F-4CC5-47A5-8883-28571AB17B80}" type="presOf" srcId="{F9456FDD-EC72-44AA-A9E5-1BC46F5BD043}" destId="{2F4B70A0-C065-44B0-8502-CD9D085BECB1}" srcOrd="0" destOrd="1" presId="urn:microsoft.com/office/officeart/2005/8/layout/chevron2"/>
    <dgm:cxn modelId="{75363F75-D776-4DA6-9D6D-AE64BB5A0471}" srcId="{707EACA5-EB11-49A4-8236-019AEAE112EC}" destId="{37336E50-F42F-45FA-A4BF-1C00B831BD0D}" srcOrd="0" destOrd="0" parTransId="{4D2ABE5B-25E9-4D9F-B0AA-D99A4F6538EE}" sibTransId="{A8478D87-1762-4DB6-B8A8-E2E32DDF639F}"/>
    <dgm:cxn modelId="{477D2959-E00D-49E2-9D68-0E8104038244}" srcId="{C30BBBCE-A03D-4973-B28D-82EB999D2D21}" destId="{7ADA6843-237F-4908-B8E3-EF609FD92939}" srcOrd="1" destOrd="0" parTransId="{B9409C8C-C924-4695-825A-FCBC7085B4B4}" sibTransId="{12823AB3-E786-4FF1-A4FA-FDDDEA1AB36A}"/>
    <dgm:cxn modelId="{6BD7BC4C-6147-4058-97B9-393727C5A269}" srcId="{707EACA5-EB11-49A4-8236-019AEAE112EC}" destId="{F9456FDD-EC72-44AA-A9E5-1BC46F5BD043}" srcOrd="1" destOrd="0" parTransId="{2912CAA3-330F-4EBD-96D5-3AD3F3555F96}" sibTransId="{82BCD0F4-035E-48B5-BEAE-8831EEA8EE79}"/>
    <dgm:cxn modelId="{4E80C226-39F5-4000-B584-FDC849F35015}" srcId="{9613FCAF-2463-4345-985F-BD27237C4D78}" destId="{707EACA5-EB11-49A4-8236-019AEAE112EC}" srcOrd="0" destOrd="0" parTransId="{ABF24674-61FA-416C-BBE6-8BC691A48FEA}" sibTransId="{4EFE9A80-6EBB-4F7A-A4AD-F3F45AF5D3B6}"/>
    <dgm:cxn modelId="{E4FA3371-D4FE-400E-8313-1AA96E82B73C}" srcId="{9613FCAF-2463-4345-985F-BD27237C4D78}" destId="{6C7F8B6B-0CEC-4AE8-B5E0-241A941F999A}" srcOrd="1" destOrd="0" parTransId="{6D8CA5BC-2B5B-4966-AFF6-8C03F266300A}" sibTransId="{D7942613-40E3-47E8-AB6C-E1C434374889}"/>
    <dgm:cxn modelId="{9D586845-F973-44D3-8715-C835BDB11345}" srcId="{9613FCAF-2463-4345-985F-BD27237C4D78}" destId="{C30BBBCE-A03D-4973-B28D-82EB999D2D21}" srcOrd="2" destOrd="0" parTransId="{DEC09530-53CC-4C06-BE76-C7A7E46E050D}" sibTransId="{C5418DC9-0CB4-4EC7-BEB2-94331BF26A8A}"/>
    <dgm:cxn modelId="{8E524661-9697-4B14-B86A-670693C0F3D5}" type="presParOf" srcId="{E73000D2-3CB0-4A36-8987-F1BB244E3ABF}" destId="{FDE052DA-AC24-4C11-93DD-CB27B682BF31}" srcOrd="0" destOrd="0" presId="urn:microsoft.com/office/officeart/2005/8/layout/chevron2"/>
    <dgm:cxn modelId="{BED9EDD8-01AA-4F0C-BFB1-140479BDC0F3}" type="presParOf" srcId="{FDE052DA-AC24-4C11-93DD-CB27B682BF31}" destId="{50D370C1-6DD3-400D-AD3A-17763DE9DA38}" srcOrd="0" destOrd="0" presId="urn:microsoft.com/office/officeart/2005/8/layout/chevron2"/>
    <dgm:cxn modelId="{D2F75A03-2CFB-4F7B-92ED-F01B1B5B71F2}" type="presParOf" srcId="{FDE052DA-AC24-4C11-93DD-CB27B682BF31}" destId="{2F4B70A0-C065-44B0-8502-CD9D085BECB1}" srcOrd="1" destOrd="0" presId="urn:microsoft.com/office/officeart/2005/8/layout/chevron2"/>
    <dgm:cxn modelId="{76E9DF31-C872-4EBB-80FB-E1094DAAF0FD}" type="presParOf" srcId="{E73000D2-3CB0-4A36-8987-F1BB244E3ABF}" destId="{872EDB26-B1E7-492D-A868-A3E40C44B7E9}" srcOrd="1" destOrd="0" presId="urn:microsoft.com/office/officeart/2005/8/layout/chevron2"/>
    <dgm:cxn modelId="{BE406E36-D888-4BFF-9F31-FA2AF796E4A1}" type="presParOf" srcId="{E73000D2-3CB0-4A36-8987-F1BB244E3ABF}" destId="{5794EB5E-875B-4D5F-8C58-D7B88A2EB1CA}" srcOrd="2" destOrd="0" presId="urn:microsoft.com/office/officeart/2005/8/layout/chevron2"/>
    <dgm:cxn modelId="{BE925370-5B81-4188-9B21-5863E6054DF0}" type="presParOf" srcId="{5794EB5E-875B-4D5F-8C58-D7B88A2EB1CA}" destId="{0CFBEF17-399C-4395-A19E-B423FA17DC72}" srcOrd="0" destOrd="0" presId="urn:microsoft.com/office/officeart/2005/8/layout/chevron2"/>
    <dgm:cxn modelId="{8E9E10FB-2D63-40AE-9401-CCB928EF5030}" type="presParOf" srcId="{5794EB5E-875B-4D5F-8C58-D7B88A2EB1CA}" destId="{41252903-5F36-4D53-B405-83466F96B4E2}" srcOrd="1" destOrd="0" presId="urn:microsoft.com/office/officeart/2005/8/layout/chevron2"/>
    <dgm:cxn modelId="{0E697331-17D8-4228-B29D-547EF50EE0B2}" type="presParOf" srcId="{E73000D2-3CB0-4A36-8987-F1BB244E3ABF}" destId="{20B7DAB7-43B7-4B05-A54A-5F17FAFAAD4C}" srcOrd="3" destOrd="0" presId="urn:microsoft.com/office/officeart/2005/8/layout/chevron2"/>
    <dgm:cxn modelId="{F11B3C36-FB93-4196-BCE4-05142B259B6B}" type="presParOf" srcId="{E73000D2-3CB0-4A36-8987-F1BB244E3ABF}" destId="{50AE9FEC-B3B1-4DE7-B1AE-1D1A49736E6C}" srcOrd="4" destOrd="0" presId="urn:microsoft.com/office/officeart/2005/8/layout/chevron2"/>
    <dgm:cxn modelId="{27DB8271-07D5-4578-BEC4-3A0AC05BA581}" type="presParOf" srcId="{50AE9FEC-B3B1-4DE7-B1AE-1D1A49736E6C}" destId="{CE3483E8-66F4-43CD-B84D-F5192782DF0D}" srcOrd="0" destOrd="0" presId="urn:microsoft.com/office/officeart/2005/8/layout/chevron2"/>
    <dgm:cxn modelId="{9FE519B8-DB85-4B17-B722-4F51E145A523}" type="presParOf" srcId="{50AE9FEC-B3B1-4DE7-B1AE-1D1A49736E6C}" destId="{9494404A-F5F7-4C91-BD26-995364394AF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28318FB-4B01-43E4-AFE6-FB9B74757DEB}">
      <dsp:nvSpPr>
        <dsp:cNvPr id="0" name=""/>
        <dsp:cNvSpPr/>
      </dsp:nvSpPr>
      <dsp:spPr>
        <a:xfrm>
          <a:off x="2643" y="340061"/>
          <a:ext cx="2577107" cy="9586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200" kern="1200" dirty="0" smtClean="0"/>
            <a:t>Kirjeldavad meetodid</a:t>
          </a:r>
          <a:endParaRPr lang="en-US" sz="2200" kern="1200" dirty="0"/>
        </a:p>
      </dsp:txBody>
      <dsp:txXfrm>
        <a:off x="2643" y="340061"/>
        <a:ext cx="2577107" cy="958687"/>
      </dsp:txXfrm>
    </dsp:sp>
    <dsp:sp modelId="{38A69711-FE5B-4BD3-B15B-535A01F088F2}">
      <dsp:nvSpPr>
        <dsp:cNvPr id="0" name=""/>
        <dsp:cNvSpPr/>
      </dsp:nvSpPr>
      <dsp:spPr>
        <a:xfrm>
          <a:off x="2643" y="1298748"/>
          <a:ext cx="2577107" cy="247598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t-EE" sz="2200" kern="1200" dirty="0" smtClean="0"/>
            <a:t>Juhtumi analüüs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t-EE" sz="2200" kern="1200" dirty="0" smtClean="0"/>
            <a:t>Vaatlus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t-EE" sz="2200" kern="1200" dirty="0" smtClean="0"/>
            <a:t>Küsitlused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t-EE" sz="2200" kern="1200" dirty="0" smtClean="0"/>
            <a:t>Testid </a:t>
          </a:r>
          <a:endParaRPr lang="en-US" sz="2200" kern="1200" dirty="0"/>
        </a:p>
      </dsp:txBody>
      <dsp:txXfrm>
        <a:off x="2643" y="1298748"/>
        <a:ext cx="2577107" cy="2475989"/>
      </dsp:txXfrm>
    </dsp:sp>
    <dsp:sp modelId="{65A8F8BF-AC97-4691-8097-EBA864CD8880}">
      <dsp:nvSpPr>
        <dsp:cNvPr id="0" name=""/>
        <dsp:cNvSpPr/>
      </dsp:nvSpPr>
      <dsp:spPr>
        <a:xfrm>
          <a:off x="2952400" y="354139"/>
          <a:ext cx="2577107" cy="11731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200" kern="1200" dirty="0" smtClean="0"/>
            <a:t>Seoseid otsivaid meetodid</a:t>
          </a:r>
          <a:endParaRPr lang="en-US" sz="2200" kern="1200" dirty="0"/>
        </a:p>
      </dsp:txBody>
      <dsp:txXfrm>
        <a:off x="2952400" y="354139"/>
        <a:ext cx="2577107" cy="1173184"/>
      </dsp:txXfrm>
    </dsp:sp>
    <dsp:sp modelId="{DE71DA43-51D7-4EB0-B649-960868D92715}">
      <dsp:nvSpPr>
        <dsp:cNvPr id="0" name=""/>
        <dsp:cNvSpPr/>
      </dsp:nvSpPr>
      <dsp:spPr>
        <a:xfrm>
          <a:off x="2940546" y="1352373"/>
          <a:ext cx="2577107" cy="247598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t-EE" sz="2200" kern="1200" smtClean="0"/>
            <a:t>Teaduslikud tööd, arvutused, tabelid </a:t>
          </a:r>
          <a:endParaRPr lang="en-US" sz="2200" kern="1200" dirty="0"/>
        </a:p>
      </dsp:txBody>
      <dsp:txXfrm>
        <a:off x="2940546" y="1352373"/>
        <a:ext cx="2577107" cy="2475989"/>
      </dsp:txXfrm>
    </dsp:sp>
    <dsp:sp modelId="{E12AB1A5-B719-44A0-B2E6-BEC1668C44BD}">
      <dsp:nvSpPr>
        <dsp:cNvPr id="0" name=""/>
        <dsp:cNvSpPr/>
      </dsp:nvSpPr>
      <dsp:spPr>
        <a:xfrm>
          <a:off x="5878448" y="340061"/>
          <a:ext cx="2577107" cy="9586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200" kern="1200" dirty="0" smtClean="0"/>
            <a:t>Eksperiment</a:t>
          </a:r>
          <a:endParaRPr lang="en-US" sz="2200" kern="1200" dirty="0"/>
        </a:p>
      </dsp:txBody>
      <dsp:txXfrm>
        <a:off x="5878448" y="340061"/>
        <a:ext cx="2577107" cy="958687"/>
      </dsp:txXfrm>
    </dsp:sp>
    <dsp:sp modelId="{4A054643-0938-4841-B092-7F532F82AFE5}">
      <dsp:nvSpPr>
        <dsp:cNvPr id="0" name=""/>
        <dsp:cNvSpPr/>
      </dsp:nvSpPr>
      <dsp:spPr>
        <a:xfrm>
          <a:off x="5878448" y="1298748"/>
          <a:ext cx="2577107" cy="247598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t-EE" sz="2200" kern="1200" dirty="0" smtClean="0"/>
            <a:t>Katse, mis aitab käitumist seletada</a:t>
          </a:r>
          <a:endParaRPr lang="en-US" sz="2200" kern="1200" dirty="0"/>
        </a:p>
      </dsp:txBody>
      <dsp:txXfrm>
        <a:off x="5878448" y="1298748"/>
        <a:ext cx="2577107" cy="247598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50D370C1-6DD3-400D-AD3A-17763DE9DA38}">
      <dsp:nvSpPr>
        <dsp:cNvPr id="0" name=""/>
        <dsp:cNvSpPr/>
      </dsp:nvSpPr>
      <dsp:spPr>
        <a:xfrm rot="5400000">
          <a:off x="-245395" y="248052"/>
          <a:ext cx="1635968" cy="11451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000" kern="1200" dirty="0" smtClean="0"/>
            <a:t>Teooria</a:t>
          </a:r>
          <a:endParaRPr lang="en-US" sz="2000" kern="1200" dirty="0"/>
        </a:p>
      </dsp:txBody>
      <dsp:txXfrm rot="5400000">
        <a:off x="-245395" y="248052"/>
        <a:ext cx="1635968" cy="1145177"/>
      </dsp:txXfrm>
    </dsp:sp>
    <dsp:sp modelId="{2F4B70A0-C065-44B0-8502-CD9D085BECB1}">
      <dsp:nvSpPr>
        <dsp:cNvPr id="0" name=""/>
        <dsp:cNvSpPr/>
      </dsp:nvSpPr>
      <dsp:spPr>
        <a:xfrm rot="5400000">
          <a:off x="4308099" y="-3160264"/>
          <a:ext cx="1063379" cy="73892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t-EE" sz="2000" kern="1200" dirty="0" smtClean="0"/>
            <a:t>A4 paberile: Vali teema – mida tahad tõestada? Pane kirja.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t-EE" sz="2000" kern="1200" dirty="0" smtClean="0"/>
            <a:t>Sõnasta hüpotees (väida midagi)</a:t>
          </a:r>
          <a:endParaRPr lang="en-US" sz="2000" kern="1200" dirty="0"/>
        </a:p>
      </dsp:txBody>
      <dsp:txXfrm rot="5400000">
        <a:off x="4308099" y="-3160264"/>
        <a:ext cx="1063379" cy="7389222"/>
      </dsp:txXfrm>
    </dsp:sp>
    <dsp:sp modelId="{0CFBEF17-399C-4395-A19E-B423FA17DC72}">
      <dsp:nvSpPr>
        <dsp:cNvPr id="0" name=""/>
        <dsp:cNvSpPr/>
      </dsp:nvSpPr>
      <dsp:spPr>
        <a:xfrm rot="5400000">
          <a:off x="-245395" y="1690392"/>
          <a:ext cx="1635968" cy="11451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000" kern="1200" dirty="0" smtClean="0"/>
            <a:t>Uuring</a:t>
          </a:r>
          <a:endParaRPr lang="en-US" sz="2000" kern="1200" dirty="0"/>
        </a:p>
      </dsp:txBody>
      <dsp:txXfrm rot="5400000">
        <a:off x="-245395" y="1690392"/>
        <a:ext cx="1635968" cy="1145177"/>
      </dsp:txXfrm>
    </dsp:sp>
    <dsp:sp modelId="{41252903-5F36-4D53-B405-83466F96B4E2}">
      <dsp:nvSpPr>
        <dsp:cNvPr id="0" name=""/>
        <dsp:cNvSpPr/>
      </dsp:nvSpPr>
      <dsp:spPr>
        <a:xfrm rot="5400000">
          <a:off x="4308099" y="-1717924"/>
          <a:ext cx="1063379" cy="73892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8016" tIns="11430" rIns="11430" bIns="1143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t-EE" sz="1800" kern="1200" dirty="0" smtClean="0"/>
            <a:t>Vali meetod (äärmised tulbad slaid 2) ja tee ettevalmistused (koosta ankeet, loo katsetingimused jne)</a:t>
          </a:r>
          <a:endParaRPr lang="en-US" sz="1800" kern="1200" dirty="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t-EE" sz="1800" kern="1200" dirty="0" smtClean="0"/>
            <a:t>Jälgi eetikaküsimusi ja vii uuring läbi</a:t>
          </a:r>
          <a:endParaRPr lang="en-US" sz="1800" kern="1200" dirty="0"/>
        </a:p>
      </dsp:txBody>
      <dsp:txXfrm rot="5400000">
        <a:off x="4308099" y="-1717924"/>
        <a:ext cx="1063379" cy="7389222"/>
      </dsp:txXfrm>
    </dsp:sp>
    <dsp:sp modelId="{CE3483E8-66F4-43CD-B84D-F5192782DF0D}">
      <dsp:nvSpPr>
        <dsp:cNvPr id="0" name=""/>
        <dsp:cNvSpPr/>
      </dsp:nvSpPr>
      <dsp:spPr>
        <a:xfrm rot="5400000">
          <a:off x="-245395" y="3107652"/>
          <a:ext cx="1635968" cy="114517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000" kern="1200" dirty="0" smtClean="0"/>
            <a:t>Kokku-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t-EE" sz="2000" kern="1200" dirty="0" smtClean="0"/>
            <a:t>võte</a:t>
          </a:r>
          <a:endParaRPr lang="en-US" sz="2000" kern="1200" dirty="0"/>
        </a:p>
      </dsp:txBody>
      <dsp:txXfrm rot="5400000">
        <a:off x="-245395" y="3107652"/>
        <a:ext cx="1635968" cy="1145177"/>
      </dsp:txXfrm>
    </dsp:sp>
    <dsp:sp modelId="{9494404A-F5F7-4C91-BD26-995364394AF5}">
      <dsp:nvSpPr>
        <dsp:cNvPr id="0" name=""/>
        <dsp:cNvSpPr/>
      </dsp:nvSpPr>
      <dsp:spPr>
        <a:xfrm rot="5400000">
          <a:off x="4307819" y="-275305"/>
          <a:ext cx="1063938" cy="738922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t-EE" sz="2400" kern="1200" dirty="0" smtClean="0"/>
            <a:t>Kas hüpotees leidis tõestust ?</a:t>
          </a:r>
          <a:endParaRPr lang="en-US" sz="2400" kern="1200" dirty="0"/>
        </a:p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t-EE" sz="2400" kern="1200" dirty="0" smtClean="0"/>
            <a:t>Mida huvitavat veel tähele panid?</a:t>
          </a:r>
          <a:endParaRPr lang="en-US" sz="2400" kern="1200" dirty="0"/>
        </a:p>
      </dsp:txBody>
      <dsp:txXfrm rot="5400000">
        <a:off x="4307819" y="-275305"/>
        <a:ext cx="1063938" cy="73892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se kohatäid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Kuupäeva kohatäid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516254-59ED-490A-927C-1E8513E34238}" type="datetimeFigureOut">
              <a:rPr lang="en-US" smtClean="0"/>
              <a:pPr/>
              <a:t>9/24/2011</a:t>
            </a:fld>
            <a:endParaRPr lang="en-US"/>
          </a:p>
        </p:txBody>
      </p:sp>
      <p:sp>
        <p:nvSpPr>
          <p:cNvPr id="4" name="Slaidi pildi kohatä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ärkmete kohatäid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t-EE" smtClean="0"/>
              <a:t>Klõpsake juhtslaidi teksti laadide redigeerimiseks</a:t>
            </a:r>
          </a:p>
          <a:p>
            <a:pPr lvl="1"/>
            <a:r>
              <a:rPr lang="et-EE" smtClean="0"/>
              <a:t>Teine tase</a:t>
            </a:r>
          </a:p>
          <a:p>
            <a:pPr lvl="2"/>
            <a:r>
              <a:rPr lang="et-EE" smtClean="0"/>
              <a:t>Kolmas tase</a:t>
            </a:r>
          </a:p>
          <a:p>
            <a:pPr lvl="3"/>
            <a:r>
              <a:rPr lang="et-EE" smtClean="0"/>
              <a:t>Neljas tase</a:t>
            </a:r>
          </a:p>
          <a:p>
            <a:pPr lvl="4"/>
            <a:r>
              <a:rPr lang="et-EE" smtClean="0"/>
              <a:t>Viies tase</a:t>
            </a:r>
            <a:endParaRPr lang="en-US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732493-7358-418D-ACEC-DF97CB3F268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idi pildi kohatä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ärkmete kohatäide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732493-7358-418D-ACEC-DF97CB3F268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itlislai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äisnurkne kolmnur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ealkiri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17" name="Alapealkiri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t-EE" smtClean="0"/>
              <a:t>Klõpsake juhtslaidi alamtiitli laadi redigeerimiseks</a:t>
            </a:r>
            <a:endParaRPr kumimoji="0" lang="en-US"/>
          </a:p>
        </p:txBody>
      </p:sp>
      <p:grpSp>
        <p:nvGrpSpPr>
          <p:cNvPr id="2" name="Rühm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abakuju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abakuju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abakuju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irgkonnek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Kuupäeva kohatäid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C90190E-8450-47B5-9E81-33A4FE2AF695}" type="datetimeFigureOut">
              <a:rPr lang="en-US" smtClean="0"/>
              <a:pPr/>
              <a:t>9/24/2011</a:t>
            </a:fld>
            <a:endParaRPr lang="en-US"/>
          </a:p>
        </p:txBody>
      </p:sp>
      <p:sp>
        <p:nvSpPr>
          <p:cNvPr id="19" name="Jaluse kohatäid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aidinumbri kohatä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6CCE6C0-792A-4A98-9AE0-E0A26DE41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itel ja vertikaal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90190E-8450-47B5-9E81-33A4FE2AF695}" type="datetimeFigureOut">
              <a:rPr lang="en-US" smtClean="0"/>
              <a:pPr/>
              <a:t>9/24/2011</a:t>
            </a:fld>
            <a:endParaRPr 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CCE6C0-792A-4A98-9AE0-E0A26DE41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altiitel ja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altiitel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3" name="Vertikaalteksti kohatäide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90190E-8450-47B5-9E81-33A4FE2AF695}" type="datetimeFigureOut">
              <a:rPr lang="en-US" smtClean="0"/>
              <a:pPr/>
              <a:t>9/24/2011</a:t>
            </a:fld>
            <a:endParaRPr 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CCE6C0-792A-4A98-9AE0-E0A26DE41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itel ja s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90190E-8450-47B5-9E81-33A4FE2AF695}" type="datetimeFigureOut">
              <a:rPr lang="en-US" smtClean="0"/>
              <a:pPr/>
              <a:t>9/24/2011</a:t>
            </a:fld>
            <a:endParaRPr 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CCE6C0-792A-4A98-9AE0-E0A26DE41F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Pealkiri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Jaotise pä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t-EE" smtClean="0"/>
              <a:t>Klõpsake juhtslaidi teksti laadide redigeerimiseks</a:t>
            </a:r>
          </a:p>
        </p:txBody>
      </p:sp>
      <p:sp>
        <p:nvSpPr>
          <p:cNvPr id="4" name="Kuupäeva kohatäid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90190E-8450-47B5-9E81-33A4FE2AF695}" type="datetimeFigureOut">
              <a:rPr lang="en-US" smtClean="0"/>
              <a:pPr/>
              <a:t>9/24/2011</a:t>
            </a:fld>
            <a:endParaRPr lang="en-US"/>
          </a:p>
        </p:txBody>
      </p:sp>
      <p:sp>
        <p:nvSpPr>
          <p:cNvPr id="5" name="Jaluse kohatäid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aidinumbri kohatä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CCE6C0-792A-4A98-9AE0-E0A26DE41F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ööpnool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Rööpnool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 sisu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u kohatäide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4" name="Sisu kohatäide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90190E-8450-47B5-9E81-33A4FE2AF695}" type="datetimeFigureOut">
              <a:rPr lang="en-US" smtClean="0"/>
              <a:pPr/>
              <a:t>9/24/2011</a:t>
            </a:fld>
            <a:endParaRPr lang="en-US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CCE6C0-792A-4A98-9AE0-E0A26DE41F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ealkiri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õrdlus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t-EE" smtClean="0"/>
              <a:t>Klõpsake juhtslaidi teksti laadide redigeerimiseks</a:t>
            </a:r>
          </a:p>
        </p:txBody>
      </p:sp>
      <p:sp>
        <p:nvSpPr>
          <p:cNvPr id="4" name="Teksti kohatäide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t-EE" smtClean="0"/>
              <a:t>Klõpsake juhtslaidi teksti laadide redigeerimiseks</a:t>
            </a:r>
          </a:p>
        </p:txBody>
      </p:sp>
      <p:sp>
        <p:nvSpPr>
          <p:cNvPr id="5" name="Sisu kohatäide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6" name="Sisu kohatäide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7" name="Kuupäeva kohatäide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90190E-8450-47B5-9E81-33A4FE2AF695}" type="datetimeFigureOut">
              <a:rPr lang="en-US" smtClean="0"/>
              <a:pPr/>
              <a:t>9/24/2011</a:t>
            </a:fld>
            <a:endParaRPr lang="en-US"/>
          </a:p>
        </p:txBody>
      </p:sp>
      <p:sp>
        <p:nvSpPr>
          <p:cNvPr id="8" name="Jaluse kohatäid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aidinumbri kohatä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CCE6C0-792A-4A98-9AE0-E0A26DE41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inult tiitel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uupäeva kohatäide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90190E-8450-47B5-9E81-33A4FE2AF695}" type="datetimeFigureOut">
              <a:rPr lang="en-US" smtClean="0"/>
              <a:pPr/>
              <a:t>9/24/2011</a:t>
            </a:fld>
            <a:endParaRPr lang="en-US"/>
          </a:p>
        </p:txBody>
      </p:sp>
      <p:sp>
        <p:nvSpPr>
          <p:cNvPr id="4" name="Jaluse kohatäid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aidinumbri kohatä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CCE6C0-792A-4A98-9AE0-E0A26DE41F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Pealkiri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üh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uupäeva kohatäide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C90190E-8450-47B5-9E81-33A4FE2AF695}" type="datetimeFigureOut">
              <a:rPr lang="en-US" smtClean="0"/>
              <a:pPr/>
              <a:t>9/24/2011</a:t>
            </a:fld>
            <a:endParaRPr lang="en-US"/>
          </a:p>
        </p:txBody>
      </p:sp>
      <p:sp>
        <p:nvSpPr>
          <p:cNvPr id="3" name="Jaluse kohatäid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aidinumbri kohatä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CCE6C0-792A-4A98-9AE0-E0A26DE41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Pealdisega sisu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3" name="Teksti kohatäide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t-EE" smtClean="0"/>
              <a:t>Klõpsake juhtslaidi teksti laadide redigeerimiseks</a:t>
            </a:r>
          </a:p>
        </p:txBody>
      </p:sp>
      <p:sp>
        <p:nvSpPr>
          <p:cNvPr id="4" name="Sisu kohatäide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t-EE" smtClean="0"/>
              <a:t>Klõpsake juhtslaidi teksti laadide redigeerimiseks</a:t>
            </a:r>
          </a:p>
          <a:p>
            <a:pPr lvl="1" eaLnBrk="1" latinLnBrk="0" hangingPunct="1"/>
            <a:r>
              <a:rPr lang="et-EE" smtClean="0"/>
              <a:t>Teine tase</a:t>
            </a:r>
          </a:p>
          <a:p>
            <a:pPr lvl="2" eaLnBrk="1" latinLnBrk="0" hangingPunct="1"/>
            <a:r>
              <a:rPr lang="et-EE" smtClean="0"/>
              <a:t>Kolmas tase</a:t>
            </a:r>
          </a:p>
          <a:p>
            <a:pPr lvl="3" eaLnBrk="1" latinLnBrk="0" hangingPunct="1"/>
            <a:r>
              <a:rPr lang="et-EE" smtClean="0"/>
              <a:t>Neljas tase</a:t>
            </a:r>
          </a:p>
          <a:p>
            <a:pPr lvl="4" eaLnBrk="1" latinLnBrk="0" hangingPunct="1"/>
            <a:r>
              <a:rPr lang="et-EE" smtClean="0"/>
              <a:t>Viies tase</a:t>
            </a:r>
            <a:endParaRPr kumimoji="0" lang="en-US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C90190E-8450-47B5-9E81-33A4FE2AF695}" type="datetimeFigureOut">
              <a:rPr lang="en-US" smtClean="0"/>
              <a:pPr/>
              <a:t>9/24/2011</a:t>
            </a:fld>
            <a:endParaRPr lang="en-US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6CCE6C0-792A-4A98-9AE0-E0A26DE41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ldiallkirjaga pil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 kohatäide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t-EE" smtClean="0"/>
              <a:t>Klõpsake juhtslaidi teksti laadide redigeerimiseks</a:t>
            </a:r>
          </a:p>
        </p:txBody>
      </p:sp>
      <p:sp>
        <p:nvSpPr>
          <p:cNvPr id="3" name="Pildi kohatäid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t-EE" smtClean="0"/>
              <a:t>Pildi lisamiseks klõpsake ikooni</a:t>
            </a:r>
            <a:endParaRPr kumimoji="0" lang="en-US" dirty="0"/>
          </a:p>
        </p:txBody>
      </p:sp>
      <p:sp>
        <p:nvSpPr>
          <p:cNvPr id="5" name="Kuupäeva kohatäid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C90190E-8450-47B5-9E81-33A4FE2AF695}" type="datetimeFigureOut">
              <a:rPr lang="en-US" smtClean="0"/>
              <a:pPr/>
              <a:t>9/24/2011</a:t>
            </a:fld>
            <a:endParaRPr lang="en-US"/>
          </a:p>
        </p:txBody>
      </p:sp>
      <p:sp>
        <p:nvSpPr>
          <p:cNvPr id="6" name="Jaluse kohatäide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aidinumbri kohatä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6CCE6C0-792A-4A98-9AE0-E0A26DE41F3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Pealkiri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8" name="Vabakuju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abakuju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Täisnurkne kolmnur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irgkonnek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Rööpnool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Rööpnool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abakuju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abakuju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Täisnurkne kolmnur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irgkonnek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Pealkirja kohatäide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t-EE" smtClean="0"/>
              <a:t>Klõpsake tiitlilaadi muutmiseks</a:t>
            </a:r>
            <a:endParaRPr kumimoji="0" lang="en-US"/>
          </a:p>
        </p:txBody>
      </p:sp>
      <p:sp>
        <p:nvSpPr>
          <p:cNvPr id="30" name="Teksti kohatäide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t-EE" smtClean="0"/>
              <a:t>Klõpsake juhtslaidi teksti laadide redigeerimiseks</a:t>
            </a:r>
          </a:p>
          <a:p>
            <a:pPr lvl="1" eaLnBrk="1" latinLnBrk="0" hangingPunct="1"/>
            <a:r>
              <a:rPr kumimoji="0" lang="et-EE" smtClean="0"/>
              <a:t>Teine tase</a:t>
            </a:r>
          </a:p>
          <a:p>
            <a:pPr lvl="2" eaLnBrk="1" latinLnBrk="0" hangingPunct="1"/>
            <a:r>
              <a:rPr kumimoji="0" lang="et-EE" smtClean="0"/>
              <a:t>Kolmas tase</a:t>
            </a:r>
          </a:p>
          <a:p>
            <a:pPr lvl="3" eaLnBrk="1" latinLnBrk="0" hangingPunct="1"/>
            <a:r>
              <a:rPr kumimoji="0" lang="et-EE" smtClean="0"/>
              <a:t>Neljas tase</a:t>
            </a:r>
          </a:p>
          <a:p>
            <a:pPr lvl="4" eaLnBrk="1" latinLnBrk="0" hangingPunct="1"/>
            <a:r>
              <a:rPr kumimoji="0" lang="et-EE" smtClean="0"/>
              <a:t>Viies tase</a:t>
            </a:r>
            <a:endParaRPr kumimoji="0" lang="en-US"/>
          </a:p>
        </p:txBody>
      </p:sp>
      <p:sp>
        <p:nvSpPr>
          <p:cNvPr id="10" name="Kuupäeva kohatäide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C90190E-8450-47B5-9E81-33A4FE2AF695}" type="datetimeFigureOut">
              <a:rPr lang="en-US" smtClean="0"/>
              <a:pPr/>
              <a:t>9/24/2011</a:t>
            </a:fld>
            <a:endParaRPr lang="en-US"/>
          </a:p>
        </p:txBody>
      </p:sp>
      <p:sp>
        <p:nvSpPr>
          <p:cNvPr id="22" name="Jaluse kohatäide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aidinumbri kohatäide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6CCE6C0-792A-4A98-9AE0-E0A26DE41F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et.wikipedia.org/wiki/Isikuandmete_kaitse_seadu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alkiri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1/3 </a:t>
            </a:r>
            <a:br>
              <a:rPr lang="et-EE" dirty="0" smtClean="0"/>
            </a:br>
            <a:r>
              <a:rPr lang="et-EE" dirty="0" smtClean="0"/>
              <a:t>Psühholoogia </a:t>
            </a:r>
            <a:br>
              <a:rPr lang="et-EE" dirty="0" smtClean="0"/>
            </a:br>
            <a:r>
              <a:rPr lang="et-EE" dirty="0" smtClean="0"/>
              <a:t>uurimismeetodid</a:t>
            </a:r>
            <a:br>
              <a:rPr lang="et-EE" dirty="0" smtClean="0"/>
            </a:br>
            <a:endParaRPr lang="en-US" dirty="0"/>
          </a:p>
        </p:txBody>
      </p:sp>
      <p:sp>
        <p:nvSpPr>
          <p:cNvPr id="3" name="Alapealkiri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t-EE" dirty="0" smtClean="0"/>
              <a:t>Teaduslik uurimine - milleks?</a:t>
            </a:r>
          </a:p>
          <a:p>
            <a:r>
              <a:rPr lang="et-EE" dirty="0" smtClean="0"/>
              <a:t>Selleks, et leida tõestatud </a:t>
            </a:r>
          </a:p>
          <a:p>
            <a:r>
              <a:rPr lang="et-EE" dirty="0" smtClean="0"/>
              <a:t>PÕHJUSEID JA TAGAJÄRGI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u kohatäide 1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3568891"/>
          </a:xfrm>
        </p:spPr>
        <p:txBody>
          <a:bodyPr/>
          <a:lstStyle/>
          <a:p>
            <a:pPr>
              <a:buNone/>
            </a:pPr>
            <a:endParaRPr lang="et-EE" dirty="0" smtClean="0"/>
          </a:p>
          <a:p>
            <a:pPr>
              <a:buNone/>
            </a:pPr>
            <a:endParaRPr lang="en-US" dirty="0"/>
          </a:p>
        </p:txBody>
      </p:sp>
      <p:sp>
        <p:nvSpPr>
          <p:cNvPr id="3" name="Pealkiri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t-EE" dirty="0" smtClean="0"/>
              <a:t>Uurimistööle asudes võib valida:</a:t>
            </a:r>
            <a:endParaRPr lang="en-US" dirty="0"/>
          </a:p>
        </p:txBody>
      </p:sp>
      <p:graphicFrame>
        <p:nvGraphicFramePr>
          <p:cNvPr id="11" name="Skemaatiline diagramm 10"/>
          <p:cNvGraphicFramePr/>
          <p:nvPr/>
        </p:nvGraphicFramePr>
        <p:xfrm>
          <a:off x="457200" y="1219200"/>
          <a:ext cx="84582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128318FB-4B01-43E4-AFE6-FB9B74757DE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>
                                            <p:graphicEl>
                                              <a:dgm id="{128318FB-4B01-43E4-AFE6-FB9B74757DE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38A69711-FE5B-4BD3-B15B-535A01F088F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1">
                                            <p:graphicEl>
                                              <a:dgm id="{38A69711-FE5B-4BD3-B15B-535A01F088F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65A8F8BF-AC97-4691-8097-EBA864CD888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">
                                            <p:graphicEl>
                                              <a:dgm id="{65A8F8BF-AC97-4691-8097-EBA864CD888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DE71DA43-51D7-4EB0-B649-960868D9271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">
                                            <p:graphicEl>
                                              <a:dgm id="{DE71DA43-51D7-4EB0-B649-960868D9271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E12AB1A5-B719-44A0-B2E6-BEC1668C44B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1">
                                            <p:graphicEl>
                                              <a:dgm id="{E12AB1A5-B719-44A0-B2E6-BEC1668C44B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dgm id="{4A054643-0938-4841-B092-7F532F82AFE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11">
                                            <p:graphicEl>
                                              <a:dgm id="{4A054643-0938-4841-B092-7F532F82AFE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Sub>
          <a:bldDgm bld="one"/>
        </p:bldSub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isu kohatäide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t-EE" dirty="0" smtClean="0"/>
              <a:t>Kas loomkatsed on OK?</a:t>
            </a:r>
          </a:p>
          <a:p>
            <a:r>
              <a:rPr lang="et-EE" dirty="0" smtClean="0"/>
              <a:t>Kas inimestega manipuleerimine on OK?</a:t>
            </a:r>
          </a:p>
          <a:p>
            <a:r>
              <a:rPr lang="et-EE" dirty="0" smtClean="0"/>
              <a:t>Kas järgnevast peetakse kinni?</a:t>
            </a:r>
          </a:p>
          <a:p>
            <a:pPr>
              <a:buNone/>
            </a:pPr>
            <a:r>
              <a:rPr lang="et-EE" dirty="0" smtClean="0"/>
              <a:t>-  Isikuandmed peavad olema kaitstud</a:t>
            </a:r>
          </a:p>
          <a:p>
            <a:pPr>
              <a:buFontTx/>
              <a:buChar char="-"/>
            </a:pPr>
            <a:r>
              <a:rPr lang="et-EE" dirty="0" smtClean="0"/>
              <a:t>Osalemine peab olema vabatahtlik</a:t>
            </a:r>
          </a:p>
          <a:p>
            <a:pPr>
              <a:buFontTx/>
              <a:buChar char="-"/>
            </a:pPr>
            <a:r>
              <a:rPr lang="et-EE" dirty="0" smtClean="0"/>
              <a:t>Isikul peab olema piisavalt infot</a:t>
            </a:r>
          </a:p>
          <a:p>
            <a:pPr>
              <a:buFontTx/>
              <a:buChar char="-"/>
            </a:pPr>
            <a:r>
              <a:rPr lang="et-EE" dirty="0" smtClean="0"/>
              <a:t>Isikut ei tohi kuidagi kahjustada, tema huve ja õigusi rikkuda.</a:t>
            </a:r>
          </a:p>
          <a:p>
            <a:pPr>
              <a:buNone/>
            </a:pPr>
            <a:r>
              <a:rPr lang="et-EE" dirty="0" err="1" smtClean="0">
                <a:hlinkClick r:id="rId2" action="ppaction://hlinkfile"/>
              </a:rPr>
              <a:t>Isikuandmete_kaitse_seadus</a:t>
            </a:r>
            <a:r>
              <a:rPr lang="et-EE" dirty="0" smtClean="0">
                <a:hlinkClick r:id="rId2" action="ppaction://hlinkfile"/>
              </a:rPr>
              <a:t> </a:t>
            </a:r>
            <a:endParaRPr lang="et-EE" dirty="0" smtClean="0"/>
          </a:p>
          <a:p>
            <a:pPr>
              <a:buFontTx/>
              <a:buChar char="-"/>
            </a:pPr>
            <a:endParaRPr lang="et-EE" dirty="0" smtClean="0"/>
          </a:p>
          <a:p>
            <a:endParaRPr lang="en-US" dirty="0"/>
          </a:p>
        </p:txBody>
      </p:sp>
      <p:sp>
        <p:nvSpPr>
          <p:cNvPr id="3" name="Pealkiri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Eetikaküsimus – mis sobib?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Sisu kohatäide 3"/>
          <p:cNvGraphicFramePr>
            <a:graphicFrameLocks noGrp="1"/>
          </p:cNvGraphicFramePr>
          <p:nvPr>
            <p:ph idx="1"/>
          </p:nvPr>
        </p:nvGraphicFramePr>
        <p:xfrm>
          <a:off x="457200" y="1481138"/>
          <a:ext cx="8534400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Pealkiri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Iseseisev töö: naljaga pooleks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0D370C1-6DD3-400D-AD3A-17763DE9DA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50D370C1-6DD3-400D-AD3A-17763DE9DA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50D370C1-6DD3-400D-AD3A-17763DE9DA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2F4B70A0-C065-44B0-8502-CD9D085BEC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2F4B70A0-C065-44B0-8502-CD9D085BEC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2F4B70A0-C065-44B0-8502-CD9D085BECB1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CFBEF17-399C-4395-A19E-B423FA17DC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dgm id="{0CFBEF17-399C-4395-A19E-B423FA17DC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dgm id="{0CFBEF17-399C-4395-A19E-B423FA17DC7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41252903-5F36-4D53-B405-83466F96B4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dgm id="{41252903-5F36-4D53-B405-83466F96B4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dgm id="{41252903-5F36-4D53-B405-83466F96B4E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CE3483E8-66F4-43CD-B84D-F5192782DF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dgm id="{CE3483E8-66F4-43CD-B84D-F5192782DF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dgm id="{CE3483E8-66F4-43CD-B84D-F5192782DF0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494404A-F5F7-4C91-BD26-995364394A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9494404A-F5F7-4C91-BD26-995364394A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9494404A-F5F7-4C91-BD26-995364394AF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ogunemine">
  <a:themeElements>
    <a:clrScheme name="Kogunemin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ogunemin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Kogunemin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'i kujundus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68</TotalTime>
  <Words>155</Words>
  <Application>Microsoft Office PowerPoint</Application>
  <PresentationFormat>Ekraaniseanss (4:3)</PresentationFormat>
  <Paragraphs>35</Paragraphs>
  <Slides>4</Slides>
  <Notes>1</Notes>
  <HiddenSlides>0</HiddenSlides>
  <MMClips>0</MMClips>
  <ScaleCrop>false</ScaleCrop>
  <HeadingPairs>
    <vt:vector size="4" baseType="variant">
      <vt:variant>
        <vt:lpstr>Kujundus</vt:lpstr>
      </vt:variant>
      <vt:variant>
        <vt:i4>1</vt:i4>
      </vt:variant>
      <vt:variant>
        <vt:lpstr>Slaiditiitlid</vt:lpstr>
      </vt:variant>
      <vt:variant>
        <vt:i4>4</vt:i4>
      </vt:variant>
    </vt:vector>
  </HeadingPairs>
  <TitlesOfParts>
    <vt:vector size="5" baseType="lpstr">
      <vt:lpstr>Kogunemine</vt:lpstr>
      <vt:lpstr>1/3  Psühholoogia  uurimismeetodid </vt:lpstr>
      <vt:lpstr>Uurimistööle asudes võib valida:</vt:lpstr>
      <vt:lpstr>Eetikaküsimus – mis sobib?</vt:lpstr>
      <vt:lpstr>Iseseisev töö: naljaga pooleks</vt:lpstr>
    </vt:vector>
  </TitlesOfParts>
  <Company>Tallinna Haridusamet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1/3  Psühholoogia  uurimismeetodid</dc:title>
  <dc:creator>kärt</dc:creator>
  <cp:lastModifiedBy>kärt</cp:lastModifiedBy>
  <cp:revision>9</cp:revision>
  <dcterms:created xsi:type="dcterms:W3CDTF">2010-09-17T08:23:27Z</dcterms:created>
  <dcterms:modified xsi:type="dcterms:W3CDTF">2011-09-24T14:42:50Z</dcterms:modified>
</cp:coreProperties>
</file>